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4" r:id="rId4"/>
    <p:sldId id="1142" r:id="rId5"/>
    <p:sldId id="1143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介绍了学校公告栏中的四项活动。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9284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980728"/>
            <a:ext cx="11593288" cy="144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413407"/>
              </p:ext>
            </p:extLst>
          </p:nvPr>
        </p:nvGraphicFramePr>
        <p:xfrm>
          <a:off x="406574" y="1268760"/>
          <a:ext cx="1144927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392488">
                  <a:extLst>
                    <a:ext uri="{9D8B030D-6E8A-4147-A177-3AD203B41FA5}">
                      <a16:colId xmlns:a16="http://schemas.microsoft.com/office/drawing/2014/main" val="1645177619"/>
                    </a:ext>
                  </a:extLst>
                </a:gridCol>
                <a:gridCol w="7056784">
                  <a:extLst>
                    <a:ext uri="{9D8B030D-6E8A-4147-A177-3AD203B41FA5}">
                      <a16:colId xmlns:a16="http://schemas.microsoft.com/office/drawing/2014/main" val="3375439919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Noticeboard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184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Dream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Gary Jenson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 15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Q&amp;A Time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50—18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Theater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Future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Robots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Introduction—15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00—15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Industry Leaders—16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05—17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Anna Baker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Thursday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 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 Centre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874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5485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706339"/>
              </p:ext>
            </p:extLst>
          </p:nvPr>
        </p:nvGraphicFramePr>
        <p:xfrm>
          <a:off x="334566" y="1196752"/>
          <a:ext cx="11521280" cy="3703320"/>
        </p:xfrm>
        <a:graphic>
          <a:graphicData uri="http://schemas.openxmlformats.org/drawingml/2006/table">
            <a:tbl>
              <a:tblPr firstRow="1" firstCol="1" bandRow="1"/>
              <a:tblGrid>
                <a:gridCol w="5258312">
                  <a:extLst>
                    <a:ext uri="{9D8B030D-6E8A-4147-A177-3AD203B41FA5}">
                      <a16:colId xmlns:a16="http://schemas.microsoft.com/office/drawing/2014/main" val="1697997166"/>
                    </a:ext>
                  </a:extLst>
                </a:gridCol>
                <a:gridCol w="6262968">
                  <a:extLst>
                    <a:ext uri="{9D8B030D-6E8A-4147-A177-3AD203B41FA5}">
                      <a16:colId xmlns:a16="http://schemas.microsoft.com/office/drawing/2014/main" val="821783927"/>
                    </a:ext>
                  </a:extLst>
                </a:gridCol>
              </a:tblGrid>
              <a:tr h="4114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Noticeboard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706111"/>
                  </a:ext>
                </a:extLst>
              </a:tr>
              <a:tr h="326095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ABC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 29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｜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 Activity Center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big party is here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DJ Jackson will be in the house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So, come alone or with a friend to enjoy the great music and a great time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your tickets at 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www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abchighschool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edu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Friendly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ABC High vs Maple High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May 27 Time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14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Monkey Stadium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We’re looking for highly skilled basketball players for the big game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need both boys and girls for the teams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you’re interested, email us at 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122333@163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 the subject “I’ m in</a:t>
                      </a:r>
                      <a:r>
                        <a:rPr lang="zh-CN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 and don’t forget your student number</a:t>
                      </a:r>
                      <a:r>
                        <a:rPr lang="en-US" sz="1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471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1231647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activity will take place firstly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 Big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 High School Class of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of Robots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3188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细节理解题。根据活动举行的时间：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“Dream Big,Thursday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15” “The Future of Robots,Thursday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1” “ABC High School Class of 2025,May 29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“Friendly Game,May 27”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Future of Robots”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最先发生。故选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207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Dream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starts at 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speaker is Anna Baker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take place on May 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ten-minute Q&amp;A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7088" y="13020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“Q&amp;A Time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50—18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,Dream Big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有十分钟的问答时间。故选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57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might be interested in reading Friendly Game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who is good at playing 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who wants to improve his basketball skill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girl who wants to find a partner to watch a basketball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girl who wants to learn to play 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908720"/>
            <a:ext cx="4176464" cy="49881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2524" y="8070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3995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“We’re looking for highly skilled basketball players for the big game. We need both boys and girls for the teams.”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擅长打篮球的男孩可能对友谊比赛感兴趣。故选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07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334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2025-09-17T17:40:04Z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